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58" r:id="rId7"/>
    <p:sldId id="257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യേശുവിന്‍ സന്നിധിയണയുവതേ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അന്നേരം മമ മാനസഖേദം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ഒന്നായകലും വെയിലില്‍ ഹിമംപോല്‍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/>
              <a:t>Onneyull</a:t>
            </a:r>
            <a:r>
              <a:rPr lang="en-US" sz="4000" dirty="0"/>
              <a:t> </a:t>
            </a:r>
            <a:r>
              <a:rPr lang="en-US" sz="4000" dirty="0" err="1"/>
              <a:t>enikk</a:t>
            </a:r>
            <a:r>
              <a:rPr lang="en-US" sz="4000" dirty="0"/>
              <a:t> </a:t>
            </a:r>
            <a:r>
              <a:rPr lang="en-US" sz="4000" dirty="0" err="1"/>
              <a:t>anandam</a:t>
            </a:r>
            <a:r>
              <a:rPr lang="en-US" sz="4000" dirty="0"/>
              <a:t> </a:t>
            </a:r>
            <a:r>
              <a:rPr lang="en-US" sz="4000" dirty="0" err="1"/>
              <a:t>ulakil</a:t>
            </a:r>
            <a:endParaRPr lang="en-US" sz="4000" dirty="0"/>
          </a:p>
          <a:p>
            <a:r>
              <a:rPr lang="en-US" sz="4000" dirty="0" err="1"/>
              <a:t>Yeshuvin</a:t>
            </a:r>
            <a:r>
              <a:rPr lang="en-US" sz="4000" dirty="0"/>
              <a:t> </a:t>
            </a:r>
            <a:r>
              <a:rPr lang="en-US" sz="4000" dirty="0" err="1"/>
              <a:t>sannidhi-anayuvathe</a:t>
            </a:r>
            <a:endParaRPr lang="en-US" sz="4000" dirty="0"/>
          </a:p>
          <a:p>
            <a:r>
              <a:rPr lang="en-US" sz="4000" dirty="0" err="1"/>
              <a:t>Anneram</a:t>
            </a:r>
            <a:r>
              <a:rPr lang="en-US" sz="4000" dirty="0"/>
              <a:t> mama </a:t>
            </a:r>
            <a:r>
              <a:rPr lang="en-US" sz="4000" dirty="0" err="1"/>
              <a:t>maanasa</a:t>
            </a:r>
            <a:r>
              <a:rPr lang="en-US" sz="4000" dirty="0"/>
              <a:t> </a:t>
            </a:r>
            <a:r>
              <a:rPr lang="en-US" sz="4000" dirty="0" err="1"/>
              <a:t>khedam</a:t>
            </a:r>
            <a:endParaRPr lang="en-US" sz="4000" dirty="0"/>
          </a:p>
          <a:p>
            <a:r>
              <a:rPr lang="en-US" sz="4000" dirty="0" err="1"/>
              <a:t>Onnaay-akalum</a:t>
            </a:r>
            <a:r>
              <a:rPr lang="en-US" sz="4000" dirty="0"/>
              <a:t> </a:t>
            </a:r>
            <a:r>
              <a:rPr lang="en-US" sz="4000" dirty="0" err="1"/>
              <a:t>veyilil</a:t>
            </a:r>
            <a:r>
              <a:rPr lang="en-US" sz="4000" dirty="0"/>
              <a:t> </a:t>
            </a:r>
            <a:r>
              <a:rPr lang="en-US" sz="4000" dirty="0" err="1"/>
              <a:t>himam</a:t>
            </a:r>
            <a:r>
              <a:rPr lang="en-US" sz="4000" dirty="0"/>
              <a:t> pol</a:t>
            </a:r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D32A3-79D3-1BC3-0A26-936A25D76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7F83E-02ED-FAB4-ABA1-A1E6DC4CC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തന്‍ബലിവേദിയില്‍ കുരികിലും മീവലും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വീടും കൂടും കണ്ടതുപോല്‍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എന്‍ബലമാം സര്‍വ്വേശ്വരനില്‍ ഞാന്‍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സാനന്ദമഭയം തേടും സതതം</a:t>
            </a:r>
            <a:b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b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  <a:endParaRPr lang="ml-IN" sz="3600" b="1" dirty="0"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A84FE9-BD60-8205-A41C-7C8C4570FF82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12851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Than </a:t>
            </a:r>
            <a:r>
              <a:rPr lang="en-US" sz="2800" dirty="0" err="1"/>
              <a:t>beli</a:t>
            </a:r>
            <a:r>
              <a:rPr lang="en-US" sz="2800" dirty="0"/>
              <a:t> </a:t>
            </a:r>
            <a:r>
              <a:rPr lang="en-US" sz="2800" dirty="0" err="1"/>
              <a:t>vediyil</a:t>
            </a:r>
            <a:r>
              <a:rPr lang="en-US" sz="2800" dirty="0"/>
              <a:t> </a:t>
            </a:r>
            <a:r>
              <a:rPr lang="en-US" sz="2800" dirty="0" err="1"/>
              <a:t>kurikilum</a:t>
            </a:r>
            <a:r>
              <a:rPr lang="en-US" sz="2800" dirty="0"/>
              <a:t> </a:t>
            </a:r>
            <a:r>
              <a:rPr lang="en-US" sz="2800" dirty="0" err="1"/>
              <a:t>meevalum</a:t>
            </a:r>
            <a:endParaRPr lang="en-US" sz="2800" dirty="0"/>
          </a:p>
          <a:p>
            <a:pPr algn="l"/>
            <a:r>
              <a:rPr lang="en-US" sz="2800" dirty="0"/>
              <a:t>Veedum </a:t>
            </a:r>
            <a:r>
              <a:rPr lang="en-US" sz="2800" dirty="0" err="1"/>
              <a:t>koodum</a:t>
            </a:r>
            <a:r>
              <a:rPr lang="en-US" sz="2800" dirty="0"/>
              <a:t> </a:t>
            </a:r>
            <a:r>
              <a:rPr lang="en-US" sz="2800" dirty="0" err="1"/>
              <a:t>kandathupol</a:t>
            </a:r>
            <a:endParaRPr lang="en-US" sz="2800" dirty="0"/>
          </a:p>
          <a:p>
            <a:pPr algn="l"/>
            <a:r>
              <a:rPr lang="en-US" sz="2800" dirty="0"/>
              <a:t>En </a:t>
            </a:r>
            <a:r>
              <a:rPr lang="en-US" sz="2800" dirty="0" err="1"/>
              <a:t>balamaam</a:t>
            </a:r>
            <a:r>
              <a:rPr lang="en-US" sz="2800" dirty="0"/>
              <a:t> </a:t>
            </a:r>
            <a:r>
              <a:rPr lang="en-US" sz="2800" dirty="0" err="1"/>
              <a:t>sarvveshwaranil</a:t>
            </a:r>
            <a:r>
              <a:rPr lang="en-US" sz="2800" dirty="0"/>
              <a:t> </a:t>
            </a:r>
            <a:r>
              <a:rPr lang="en-US" sz="2800" dirty="0" err="1"/>
              <a:t>njaan</a:t>
            </a:r>
            <a:endParaRPr lang="en-US" sz="2800" dirty="0"/>
          </a:p>
          <a:p>
            <a:pPr algn="l"/>
            <a:r>
              <a:rPr lang="en-US" sz="2800" dirty="0" err="1"/>
              <a:t>Saanandam-abhayam</a:t>
            </a:r>
            <a:r>
              <a:rPr lang="en-US" sz="2800" dirty="0"/>
              <a:t> </a:t>
            </a:r>
            <a:r>
              <a:rPr lang="en-US" sz="2800" dirty="0" err="1"/>
              <a:t>thedum</a:t>
            </a:r>
            <a:r>
              <a:rPr lang="en-US" sz="2800" dirty="0"/>
              <a:t> </a:t>
            </a:r>
            <a:r>
              <a:rPr lang="en-US" sz="2800" dirty="0" err="1"/>
              <a:t>sathatham</a:t>
            </a:r>
            <a:endParaRPr lang="en-US" sz="28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          </a:t>
            </a:r>
            <a:r>
              <a:rPr lang="en-US" sz="1600" i="1" dirty="0" err="1"/>
              <a:t>Onneyull</a:t>
            </a:r>
            <a:r>
              <a:rPr lang="en-US" sz="1600" i="1" dirty="0"/>
              <a:t> </a:t>
            </a:r>
            <a:r>
              <a:rPr lang="en-US" sz="1600" i="1" dirty="0" err="1"/>
              <a:t>enikk</a:t>
            </a:r>
            <a:r>
              <a:rPr lang="en-US" sz="1600" i="1" dirty="0"/>
              <a:t> </a:t>
            </a:r>
            <a:r>
              <a:rPr lang="en-US" sz="1600" i="1" dirty="0" err="1"/>
              <a:t>anandam</a:t>
            </a:r>
            <a:r>
              <a:rPr lang="en-US" sz="1600" i="1" dirty="0"/>
              <a:t> </a:t>
            </a:r>
            <a:r>
              <a:rPr lang="en-US" sz="1600" i="1" dirty="0" err="1"/>
              <a:t>ulakil</a:t>
            </a:r>
            <a:r>
              <a:rPr lang="en-US" sz="1600" i="1" dirty="0"/>
              <a:t> </a:t>
            </a:r>
            <a:r>
              <a:rPr lang="en-US" sz="1600" i="1" dirty="0" err="1"/>
              <a:t>Yeshuvin</a:t>
            </a:r>
            <a:r>
              <a:rPr lang="en-US" sz="1600" i="1" dirty="0"/>
              <a:t> </a:t>
            </a:r>
            <a:r>
              <a:rPr lang="en-US" sz="1600" i="1" dirty="0" err="1"/>
              <a:t>sannidhi-anayuvathe</a:t>
            </a:r>
            <a:endParaRPr lang="en-US" sz="16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B5F54E6-E2D7-5600-AEF6-7EA0E7DCFF49}"/>
              </a:ext>
            </a:extLst>
          </p:cNvPr>
          <p:cNvSpPr txBox="1">
            <a:spLocks/>
          </p:cNvSpPr>
          <p:nvPr/>
        </p:nvSpPr>
        <p:spPr>
          <a:xfrm>
            <a:off x="6708618" y="3433917"/>
            <a:ext cx="548338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Just as sparrows and swallows found their nests and homes at the altar of sacrifice, </a:t>
            </a:r>
          </a:p>
          <a:p>
            <a:pPr algn="l"/>
            <a:r>
              <a:rPr lang="en-US" sz="2400" dirty="0"/>
              <a:t>So will I, in the Lord who is my strength,</a:t>
            </a:r>
          </a:p>
          <a:p>
            <a:pPr algn="l"/>
            <a:r>
              <a:rPr lang="en-US" sz="2400" dirty="0"/>
              <a:t>Joyfully seek refuge always.</a:t>
            </a:r>
          </a:p>
          <a:p>
            <a:pPr algn="l"/>
            <a:endParaRPr lang="en-US" sz="2800" dirty="0"/>
          </a:p>
          <a:p>
            <a:pPr algn="l"/>
            <a:r>
              <a:rPr lang="en-US" sz="1600" dirty="0"/>
              <a:t>My only joy on this earth is to draw near to the presence of Jesus. </a:t>
            </a:r>
          </a:p>
        </p:txBody>
      </p:sp>
    </p:spTree>
    <p:extLst>
      <p:ext uri="{BB962C8B-B14F-4D97-AF65-F5344CB8AC3E}">
        <p14:creationId xmlns:p14="http://schemas.microsoft.com/office/powerpoint/2010/main" val="331289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C5E1E-8963-F6DC-5591-1011EC69A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D092-14A5-1D1A-AAF6-4127EC8B3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കണ്ണീര്‍ താഴ്വരയുണ്ടെനിക്കനവധി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മന്നില്‍ ജീവിത പാതയതില്‍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എന്നാലും ഭയമെന്തിനെന്നരികില്‍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നന്നായവന്‍ കൃപമഴപോല്‍ ചൊരികില്‍</a:t>
            </a:r>
            <a:b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b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  <a:endParaRPr lang="ml-IN" sz="3600" b="1" dirty="0"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7FBA36E-7D2E-A103-18A4-54F82CA8B0F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02892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Kanneer</a:t>
            </a:r>
            <a:r>
              <a:rPr lang="en-US" sz="2800" dirty="0"/>
              <a:t> </a:t>
            </a:r>
            <a:r>
              <a:rPr lang="en-US" sz="2800" dirty="0" err="1"/>
              <a:t>thaazhvarayund</a:t>
            </a:r>
            <a:r>
              <a:rPr lang="en-US" sz="2800" dirty="0"/>
              <a:t> </a:t>
            </a:r>
          </a:p>
          <a:p>
            <a:pPr algn="l"/>
            <a:r>
              <a:rPr lang="en-US" sz="2800" dirty="0" err="1"/>
              <a:t>enikk-anavadhi</a:t>
            </a:r>
            <a:endParaRPr lang="en-US" sz="2800" dirty="0"/>
          </a:p>
          <a:p>
            <a:pPr algn="l"/>
            <a:r>
              <a:rPr lang="en-US" sz="2800" dirty="0" err="1"/>
              <a:t>Mannil</a:t>
            </a:r>
            <a:r>
              <a:rPr lang="en-US" sz="2800" dirty="0"/>
              <a:t> </a:t>
            </a:r>
            <a:r>
              <a:rPr lang="en-US" sz="2800" dirty="0" err="1"/>
              <a:t>jeevitha</a:t>
            </a:r>
            <a:r>
              <a:rPr lang="en-US" sz="2800" dirty="0"/>
              <a:t> </a:t>
            </a:r>
            <a:r>
              <a:rPr lang="en-US" sz="2800" dirty="0" err="1"/>
              <a:t>paathayathil</a:t>
            </a:r>
            <a:endParaRPr lang="en-US" sz="2800" dirty="0"/>
          </a:p>
          <a:p>
            <a:pPr algn="l"/>
            <a:r>
              <a:rPr lang="en-US" sz="2800" dirty="0" err="1"/>
              <a:t>Ennaalum</a:t>
            </a:r>
            <a:r>
              <a:rPr lang="en-US" sz="2800" dirty="0"/>
              <a:t> </a:t>
            </a:r>
            <a:r>
              <a:rPr lang="en-US" sz="2800" dirty="0" err="1"/>
              <a:t>bhayam</a:t>
            </a:r>
            <a:r>
              <a:rPr lang="en-US" sz="2800" dirty="0"/>
              <a:t> </a:t>
            </a:r>
            <a:r>
              <a:rPr lang="en-US" sz="2800" dirty="0" err="1"/>
              <a:t>enthinenn-arikil</a:t>
            </a:r>
            <a:endParaRPr lang="en-US" sz="2800" dirty="0"/>
          </a:p>
          <a:p>
            <a:pPr algn="l"/>
            <a:r>
              <a:rPr lang="en-US" sz="2800" dirty="0" err="1"/>
              <a:t>Nannaayavan</a:t>
            </a:r>
            <a:r>
              <a:rPr lang="en-US" sz="2800" dirty="0"/>
              <a:t> </a:t>
            </a:r>
            <a:r>
              <a:rPr lang="en-US" sz="2800" dirty="0" err="1"/>
              <a:t>krupa</a:t>
            </a:r>
            <a:r>
              <a:rPr lang="en-US" sz="2800" dirty="0"/>
              <a:t> </a:t>
            </a:r>
            <a:r>
              <a:rPr lang="en-US" sz="2800" dirty="0" err="1"/>
              <a:t>mazhapol</a:t>
            </a:r>
            <a:r>
              <a:rPr lang="en-US" sz="2800" dirty="0"/>
              <a:t> </a:t>
            </a:r>
            <a:r>
              <a:rPr lang="en-US" sz="2800" dirty="0" err="1"/>
              <a:t>chorikil</a:t>
            </a:r>
            <a:endParaRPr lang="en-US" sz="28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          </a:t>
            </a:r>
            <a:r>
              <a:rPr lang="en-US" sz="1600" i="1" dirty="0" err="1"/>
              <a:t>Onneyull</a:t>
            </a:r>
            <a:r>
              <a:rPr lang="en-US" sz="1600" i="1" dirty="0"/>
              <a:t> </a:t>
            </a:r>
            <a:r>
              <a:rPr lang="en-US" sz="1600" i="1" dirty="0" err="1"/>
              <a:t>enikk</a:t>
            </a:r>
            <a:r>
              <a:rPr lang="en-US" sz="1600" i="1" dirty="0"/>
              <a:t> </a:t>
            </a:r>
            <a:r>
              <a:rPr lang="en-US" sz="1600" i="1" dirty="0" err="1"/>
              <a:t>anandam</a:t>
            </a:r>
            <a:r>
              <a:rPr lang="en-US" sz="1600" i="1" dirty="0"/>
              <a:t> </a:t>
            </a:r>
            <a:r>
              <a:rPr lang="en-US" sz="1600" i="1" dirty="0" err="1"/>
              <a:t>ulakil</a:t>
            </a:r>
            <a:r>
              <a:rPr lang="en-US" sz="1600" i="1" dirty="0"/>
              <a:t> </a:t>
            </a:r>
            <a:r>
              <a:rPr lang="en-US" sz="1600" i="1" dirty="0" err="1"/>
              <a:t>Yeshuvin</a:t>
            </a:r>
            <a:r>
              <a:rPr lang="en-US" sz="1600" i="1" dirty="0"/>
              <a:t> </a:t>
            </a:r>
            <a:r>
              <a:rPr lang="en-US" sz="1600" i="1" dirty="0" err="1"/>
              <a:t>sannidhi-anayuvathe</a:t>
            </a:r>
            <a:endParaRPr lang="en-US" sz="16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A5D9BE9-C746-1A0A-0377-E79330C404A3}"/>
              </a:ext>
            </a:extLst>
          </p:cNvPr>
          <p:cNvSpPr txBox="1">
            <a:spLocks/>
          </p:cNvSpPr>
          <p:nvPr/>
        </p:nvSpPr>
        <p:spPr>
          <a:xfrm>
            <a:off x="6609030" y="3433917"/>
            <a:ext cx="558297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Though I face many valleys of tears </a:t>
            </a:r>
          </a:p>
          <a:p>
            <a:pPr algn="l"/>
            <a:r>
              <a:rPr lang="en-US" sz="2400" dirty="0"/>
              <a:t>In my life’s journey on this earth, </a:t>
            </a:r>
          </a:p>
          <a:p>
            <a:pPr algn="l"/>
            <a:r>
              <a:rPr lang="en-US" sz="2400" dirty="0"/>
              <a:t>Yet what do I have to fear, for the Lord who is good will pour out on me (His) grace like rain</a:t>
            </a:r>
          </a:p>
          <a:p>
            <a:pPr algn="l"/>
            <a:endParaRPr lang="en-US" sz="2800" dirty="0"/>
          </a:p>
          <a:p>
            <a:pPr algn="l"/>
            <a:r>
              <a:rPr lang="en-US" sz="1600" dirty="0"/>
              <a:t>My only joy on this earth is to draw near to the presence of Jesus. </a:t>
            </a:r>
          </a:p>
        </p:txBody>
      </p:sp>
    </p:spTree>
    <p:extLst>
      <p:ext uri="{BB962C8B-B14F-4D97-AF65-F5344CB8AC3E}">
        <p14:creationId xmlns:p14="http://schemas.microsoft.com/office/powerpoint/2010/main" val="262107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5BB6C-2875-6B59-2F77-945281311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92AB7-90C4-0934-6207-C8C591EA9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മാനം ധനമീ മന്നിന്‍ മഹിമകളൊന്നും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ശാന്തിയെ നല്‍കാതാം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ദാഹം പെരുകും തണ്ണീരൊഴികെ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ലോകം വേറെ തരികില്ലറിക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A68889-1A05-1E80-23AC-67E1D7D1F536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Maanam</a:t>
            </a:r>
            <a:r>
              <a:rPr lang="en-US" sz="4000" dirty="0"/>
              <a:t> </a:t>
            </a:r>
            <a:r>
              <a:rPr lang="en-US" sz="4000" dirty="0" err="1"/>
              <a:t>dhanam</a:t>
            </a:r>
            <a:r>
              <a:rPr lang="en-US" sz="4000" dirty="0"/>
              <a:t> ee </a:t>
            </a:r>
            <a:r>
              <a:rPr lang="en-US" sz="4000" dirty="0" err="1"/>
              <a:t>mannin</a:t>
            </a:r>
            <a:r>
              <a:rPr lang="en-US" sz="4000" dirty="0"/>
              <a:t> </a:t>
            </a:r>
            <a:r>
              <a:rPr lang="en-US" sz="4000" dirty="0" err="1"/>
              <a:t>mahimakal</a:t>
            </a:r>
            <a:endParaRPr lang="en-US" sz="4000" dirty="0"/>
          </a:p>
          <a:p>
            <a:pPr algn="l"/>
            <a:r>
              <a:rPr lang="en-US" sz="4000" dirty="0" err="1"/>
              <a:t>Onnum</a:t>
            </a:r>
            <a:r>
              <a:rPr lang="en-US" sz="4000" dirty="0"/>
              <a:t> </a:t>
            </a:r>
            <a:r>
              <a:rPr lang="en-US" sz="4000" dirty="0" err="1"/>
              <a:t>shaanthiye</a:t>
            </a:r>
            <a:r>
              <a:rPr lang="en-US" sz="4000" dirty="0"/>
              <a:t> </a:t>
            </a:r>
            <a:r>
              <a:rPr lang="en-US" sz="4000" dirty="0" err="1"/>
              <a:t>nalkaathaam</a:t>
            </a:r>
            <a:endParaRPr lang="en-US" sz="4000" dirty="0"/>
          </a:p>
          <a:p>
            <a:pPr algn="l"/>
            <a:r>
              <a:rPr lang="en-US" sz="4000" dirty="0" err="1"/>
              <a:t>Daaham</a:t>
            </a:r>
            <a:r>
              <a:rPr lang="en-US" sz="4000" dirty="0"/>
              <a:t> </a:t>
            </a:r>
            <a:r>
              <a:rPr lang="en-US" sz="4000" dirty="0" err="1"/>
              <a:t>perukum</a:t>
            </a:r>
            <a:r>
              <a:rPr lang="en-US" sz="4000" dirty="0"/>
              <a:t> </a:t>
            </a:r>
            <a:r>
              <a:rPr lang="en-US" sz="4000" dirty="0" err="1"/>
              <a:t>thanneerozhike</a:t>
            </a:r>
            <a:endParaRPr lang="en-US" sz="4000" dirty="0"/>
          </a:p>
          <a:p>
            <a:pPr algn="l"/>
            <a:r>
              <a:rPr lang="en-US" sz="4000" dirty="0"/>
              <a:t>Lokam </a:t>
            </a:r>
            <a:r>
              <a:rPr lang="en-US" sz="4000" dirty="0" err="1"/>
              <a:t>vere</a:t>
            </a:r>
            <a:r>
              <a:rPr lang="en-US" sz="4000" dirty="0"/>
              <a:t> </a:t>
            </a:r>
            <a:r>
              <a:rPr lang="en-US" sz="4000" dirty="0" err="1"/>
              <a:t>tharikill</a:t>
            </a:r>
            <a:r>
              <a:rPr lang="en-US" sz="4000" dirty="0"/>
              <a:t> </a:t>
            </a:r>
            <a:r>
              <a:rPr lang="en-US" sz="4000" dirty="0" err="1"/>
              <a:t>arika</a:t>
            </a:r>
            <a:r>
              <a:rPr lang="en-US" sz="4000" dirty="0"/>
              <a:t>-</a:t>
            </a:r>
          </a:p>
          <a:p>
            <a:pPr algn="l"/>
            <a:endParaRPr lang="en-US" sz="1200" dirty="0"/>
          </a:p>
          <a:p>
            <a:pPr algn="l"/>
            <a:r>
              <a:rPr lang="en-US" sz="3200" dirty="0"/>
              <a:t>	</a:t>
            </a:r>
            <a:r>
              <a:rPr lang="en-US" sz="3200" i="1" dirty="0" err="1"/>
              <a:t>Onneyull</a:t>
            </a:r>
            <a:r>
              <a:rPr lang="en-US" sz="3200" i="1" dirty="0"/>
              <a:t> </a:t>
            </a:r>
            <a:r>
              <a:rPr lang="en-US" sz="3200" i="1" dirty="0" err="1"/>
              <a:t>enikk</a:t>
            </a:r>
            <a:r>
              <a:rPr lang="en-US" sz="3200" i="1" dirty="0"/>
              <a:t> </a:t>
            </a:r>
            <a:r>
              <a:rPr lang="en-US" sz="3200" i="1" dirty="0" err="1"/>
              <a:t>anandam</a:t>
            </a:r>
            <a:r>
              <a:rPr lang="en-US" sz="3200" i="1" dirty="0"/>
              <a:t> </a:t>
            </a:r>
            <a:r>
              <a:rPr lang="en-US" sz="3200" i="1" dirty="0" err="1"/>
              <a:t>ulakil</a:t>
            </a:r>
            <a:r>
              <a:rPr lang="en-US" sz="3200" i="1" dirty="0"/>
              <a:t> </a:t>
            </a:r>
            <a:r>
              <a:rPr lang="en-US" sz="3200" i="1" dirty="0" err="1"/>
              <a:t>Yeshuvin</a:t>
            </a:r>
            <a:r>
              <a:rPr lang="en-US" sz="3200" i="1" dirty="0"/>
              <a:t> </a:t>
            </a:r>
            <a:r>
              <a:rPr lang="en-US" sz="3200" i="1" dirty="0" err="1"/>
              <a:t>sannidhi-anayuvathe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2975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CA0E1-9610-BCA2-AEA9-AABE1821C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2885-2FDC-9C19-E29C-8857EFBC9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നീര്‍ത്തോടുകളില്‍ മാനെപ്പോലെന്‍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മാനസമീശനില്‍ സുഖം തേടി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വറ്റാജീവജലത്തിന്‍ നദിയെന്‍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വറുമയെയകറ്റി നിര്‍വൃതിയരുളി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0262310-3981-880F-1D2B-44A0B1F9A6FC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Neer-</a:t>
            </a:r>
            <a:r>
              <a:rPr lang="en-US" sz="4000" dirty="0" err="1"/>
              <a:t>thodukalil</a:t>
            </a:r>
            <a:r>
              <a:rPr lang="en-US" sz="4000" dirty="0"/>
              <a:t> </a:t>
            </a:r>
            <a:r>
              <a:rPr lang="en-US" sz="4000" dirty="0" err="1"/>
              <a:t>maane-ppolen</a:t>
            </a:r>
            <a:endParaRPr lang="en-US" sz="4000" dirty="0"/>
          </a:p>
          <a:p>
            <a:pPr algn="l"/>
            <a:r>
              <a:rPr lang="en-US" sz="4000" dirty="0" err="1"/>
              <a:t>Maanasam-eeshanil</a:t>
            </a:r>
            <a:r>
              <a:rPr lang="en-US" sz="4000" dirty="0"/>
              <a:t> </a:t>
            </a:r>
            <a:r>
              <a:rPr lang="en-US" sz="4000" dirty="0" err="1"/>
              <a:t>sukham</a:t>
            </a:r>
            <a:r>
              <a:rPr lang="en-US" sz="4000" dirty="0"/>
              <a:t> </a:t>
            </a:r>
            <a:r>
              <a:rPr lang="en-US" sz="4000" dirty="0" err="1"/>
              <a:t>thedi</a:t>
            </a:r>
            <a:endParaRPr lang="en-US" sz="4000" dirty="0"/>
          </a:p>
          <a:p>
            <a:pPr algn="l"/>
            <a:r>
              <a:rPr lang="en-US" sz="4000" dirty="0" err="1"/>
              <a:t>Vattaa</a:t>
            </a:r>
            <a:r>
              <a:rPr lang="en-US" sz="4000" dirty="0"/>
              <a:t> </a:t>
            </a:r>
            <a:r>
              <a:rPr lang="en-US" sz="4000" dirty="0" err="1"/>
              <a:t>jeeva</a:t>
            </a:r>
            <a:r>
              <a:rPr lang="en-US" sz="4000" dirty="0"/>
              <a:t> </a:t>
            </a:r>
            <a:r>
              <a:rPr lang="en-US" sz="4000" dirty="0" err="1"/>
              <a:t>jalathil</a:t>
            </a:r>
            <a:r>
              <a:rPr lang="en-US" sz="4000" dirty="0"/>
              <a:t> </a:t>
            </a:r>
            <a:r>
              <a:rPr lang="en-US" sz="4000" dirty="0" err="1"/>
              <a:t>nadiyen</a:t>
            </a:r>
            <a:endParaRPr lang="en-US" sz="4000" dirty="0"/>
          </a:p>
          <a:p>
            <a:pPr algn="l"/>
            <a:r>
              <a:rPr lang="en-US" sz="4000" dirty="0" err="1"/>
              <a:t>Varumay</a:t>
            </a:r>
            <a:r>
              <a:rPr lang="en-US" sz="4000" dirty="0"/>
              <a:t> </a:t>
            </a:r>
            <a:r>
              <a:rPr lang="en-US" sz="4000" dirty="0" err="1"/>
              <a:t>ayakatti</a:t>
            </a:r>
            <a:r>
              <a:rPr lang="en-US" sz="4000" dirty="0"/>
              <a:t> </a:t>
            </a:r>
            <a:r>
              <a:rPr lang="en-US" sz="4000" dirty="0" err="1"/>
              <a:t>nirvruthi</a:t>
            </a:r>
            <a:r>
              <a:rPr lang="en-US" sz="4000" dirty="0"/>
              <a:t> </a:t>
            </a:r>
            <a:r>
              <a:rPr lang="en-US" sz="4000" dirty="0" err="1"/>
              <a:t>aruli</a:t>
            </a:r>
            <a:r>
              <a:rPr lang="en-US" sz="4000" dirty="0"/>
              <a:t>-</a:t>
            </a:r>
          </a:p>
          <a:p>
            <a:pPr algn="l"/>
            <a:endParaRPr lang="en-US" sz="1200" dirty="0"/>
          </a:p>
          <a:p>
            <a:pPr algn="l"/>
            <a:r>
              <a:rPr lang="en-US" sz="3200" dirty="0"/>
              <a:t>	</a:t>
            </a:r>
            <a:r>
              <a:rPr lang="en-US" sz="3200" i="1" dirty="0" err="1"/>
              <a:t>Onneyull</a:t>
            </a:r>
            <a:r>
              <a:rPr lang="en-US" sz="3200" i="1" dirty="0"/>
              <a:t> </a:t>
            </a:r>
            <a:r>
              <a:rPr lang="en-US" sz="3200" i="1" dirty="0" err="1"/>
              <a:t>enikk</a:t>
            </a:r>
            <a:r>
              <a:rPr lang="en-US" sz="3200" i="1" dirty="0"/>
              <a:t> </a:t>
            </a:r>
            <a:r>
              <a:rPr lang="en-US" sz="3200" i="1" dirty="0" err="1"/>
              <a:t>anandam</a:t>
            </a:r>
            <a:r>
              <a:rPr lang="en-US" sz="3200" i="1" dirty="0"/>
              <a:t> </a:t>
            </a:r>
            <a:r>
              <a:rPr lang="en-US" sz="3200" i="1" dirty="0" err="1"/>
              <a:t>ulakil</a:t>
            </a:r>
            <a:r>
              <a:rPr lang="en-US" sz="3200" i="1" dirty="0"/>
              <a:t> </a:t>
            </a:r>
            <a:r>
              <a:rPr lang="en-US" sz="3200" i="1" dirty="0" err="1"/>
              <a:t>Yeshuvin</a:t>
            </a:r>
            <a:r>
              <a:rPr lang="en-US" sz="3200" i="1" dirty="0"/>
              <a:t> </a:t>
            </a:r>
            <a:r>
              <a:rPr lang="en-US" sz="3200" i="1" dirty="0" err="1"/>
              <a:t>sannidhi-anayuvathe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11237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F257E-D345-F98A-A237-D44AECEFCC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DA4A3-0856-2FD2-13DF-DFB8EEB81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തന്‍ബലിവേദിയില്‍ കുരികിലും മീവലും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വീടും കൂടും കണ്ടതുപോല്‍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എന്‍ബലമാം സര്‍വ്വേശ്വരനില്‍ ഞാന്‍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സാനന്ദമഭയം തേടും സതതം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586A85-2223-1D15-7E6A-2679F5CB4E1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Than </a:t>
            </a:r>
            <a:r>
              <a:rPr lang="en-US" sz="4000" dirty="0" err="1"/>
              <a:t>beli</a:t>
            </a:r>
            <a:r>
              <a:rPr lang="en-US" sz="4000" dirty="0"/>
              <a:t> </a:t>
            </a:r>
            <a:r>
              <a:rPr lang="en-US" sz="4000" dirty="0" err="1"/>
              <a:t>vediyil</a:t>
            </a:r>
            <a:r>
              <a:rPr lang="en-US" sz="4000" dirty="0"/>
              <a:t> </a:t>
            </a:r>
            <a:r>
              <a:rPr lang="en-US" sz="4000" dirty="0" err="1"/>
              <a:t>kurikilum</a:t>
            </a:r>
            <a:r>
              <a:rPr lang="en-US" sz="4000" dirty="0"/>
              <a:t> </a:t>
            </a:r>
            <a:r>
              <a:rPr lang="en-US" sz="4000" dirty="0" err="1"/>
              <a:t>meevalum</a:t>
            </a:r>
            <a:endParaRPr lang="en-US" sz="4000" dirty="0"/>
          </a:p>
          <a:p>
            <a:pPr algn="l"/>
            <a:r>
              <a:rPr lang="en-US" sz="4000" dirty="0"/>
              <a:t>Veedum </a:t>
            </a:r>
            <a:r>
              <a:rPr lang="en-US" sz="4000" dirty="0" err="1"/>
              <a:t>koodum</a:t>
            </a:r>
            <a:r>
              <a:rPr lang="en-US" sz="4000" dirty="0"/>
              <a:t> </a:t>
            </a:r>
            <a:r>
              <a:rPr lang="en-US" sz="4000" dirty="0" err="1"/>
              <a:t>kandathupol</a:t>
            </a:r>
            <a:endParaRPr lang="en-US" sz="4000" dirty="0"/>
          </a:p>
          <a:p>
            <a:pPr algn="l"/>
            <a:r>
              <a:rPr lang="en-US" sz="4000" dirty="0"/>
              <a:t>En </a:t>
            </a:r>
            <a:r>
              <a:rPr lang="en-US" sz="4000" dirty="0" err="1"/>
              <a:t>balamaam</a:t>
            </a:r>
            <a:r>
              <a:rPr lang="en-US" sz="4000" dirty="0"/>
              <a:t> </a:t>
            </a:r>
            <a:r>
              <a:rPr lang="en-US" sz="4000" dirty="0" err="1"/>
              <a:t>sarvveshwaranil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endParaRPr lang="en-US" sz="4000" dirty="0"/>
          </a:p>
          <a:p>
            <a:pPr algn="l"/>
            <a:r>
              <a:rPr lang="en-US" sz="4000" dirty="0" err="1"/>
              <a:t>Saanandam-abhayam</a:t>
            </a:r>
            <a:r>
              <a:rPr lang="en-US" sz="4000" dirty="0"/>
              <a:t> </a:t>
            </a:r>
            <a:r>
              <a:rPr lang="en-US" sz="4000" dirty="0" err="1"/>
              <a:t>thedum</a:t>
            </a:r>
            <a:r>
              <a:rPr lang="en-US" sz="4000" dirty="0"/>
              <a:t> </a:t>
            </a:r>
            <a:r>
              <a:rPr lang="en-US" sz="4000" dirty="0" err="1"/>
              <a:t>sathatham</a:t>
            </a:r>
            <a:r>
              <a:rPr lang="en-US" sz="4000" dirty="0"/>
              <a:t>-</a:t>
            </a:r>
          </a:p>
          <a:p>
            <a:pPr algn="l"/>
            <a:endParaRPr lang="en-US" sz="1200" dirty="0"/>
          </a:p>
          <a:p>
            <a:pPr algn="l"/>
            <a:r>
              <a:rPr lang="en-US" sz="3200" dirty="0"/>
              <a:t>	</a:t>
            </a:r>
            <a:r>
              <a:rPr lang="en-US" sz="3200" i="1" dirty="0" err="1"/>
              <a:t>Onneyull</a:t>
            </a:r>
            <a:r>
              <a:rPr lang="en-US" sz="3200" i="1" dirty="0"/>
              <a:t> </a:t>
            </a:r>
            <a:r>
              <a:rPr lang="en-US" sz="3200" i="1" dirty="0" err="1"/>
              <a:t>enikk</a:t>
            </a:r>
            <a:r>
              <a:rPr lang="en-US" sz="3200" i="1" dirty="0"/>
              <a:t> </a:t>
            </a:r>
            <a:r>
              <a:rPr lang="en-US" sz="3200" i="1" dirty="0" err="1"/>
              <a:t>anandam</a:t>
            </a:r>
            <a:r>
              <a:rPr lang="en-US" sz="3200" i="1" dirty="0"/>
              <a:t> </a:t>
            </a:r>
            <a:r>
              <a:rPr lang="en-US" sz="3200" i="1" dirty="0" err="1"/>
              <a:t>ulakil</a:t>
            </a:r>
            <a:r>
              <a:rPr lang="en-US" sz="3200" i="1" dirty="0"/>
              <a:t> </a:t>
            </a:r>
            <a:r>
              <a:rPr lang="en-US" sz="3200" i="1" dirty="0" err="1"/>
              <a:t>Yeshuvin</a:t>
            </a:r>
            <a:r>
              <a:rPr lang="en-US" sz="3200" i="1" dirty="0"/>
              <a:t> </a:t>
            </a:r>
            <a:r>
              <a:rPr lang="en-US" sz="3200" i="1" dirty="0" err="1"/>
              <a:t>sannidhi-anayuvathe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0301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1BA57-C6E5-2EE6-3AF7-E6213C1E40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6C649-13CF-3E5C-1A4B-9E1B6FB83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1"/>
            <a:ext cx="11867535" cy="3429000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കണ്ണീര്‍ താഴ്വരയുണ്ടെനിക്കനവധി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മന്നില്‍ ജീവിത പാതയതില്‍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എന്നാലും ഭയമെന്തിനെന്നരികില്‍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നന്നായവന്‍ കൃപമഴപോല്‍ ചൊരികില്‍</a:t>
            </a:r>
            <a:b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F37873-9EF9-90A8-93F1-9035046498B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Kanneer</a:t>
            </a:r>
            <a:r>
              <a:rPr lang="en-US" sz="4000" dirty="0"/>
              <a:t> </a:t>
            </a:r>
            <a:r>
              <a:rPr lang="en-US" sz="4000" dirty="0" err="1"/>
              <a:t>thaazhvaray</a:t>
            </a:r>
            <a:r>
              <a:rPr lang="en-US" sz="4000" dirty="0"/>
              <a:t> und </a:t>
            </a:r>
            <a:r>
              <a:rPr lang="en-US" sz="4000" dirty="0" err="1"/>
              <a:t>enikk-anavadhi</a:t>
            </a:r>
            <a:endParaRPr lang="en-US" sz="4000" dirty="0"/>
          </a:p>
          <a:p>
            <a:pPr algn="l"/>
            <a:r>
              <a:rPr lang="en-US" sz="4000" dirty="0" err="1"/>
              <a:t>Mannil</a:t>
            </a:r>
            <a:r>
              <a:rPr lang="en-US" sz="4000" dirty="0"/>
              <a:t> </a:t>
            </a:r>
            <a:r>
              <a:rPr lang="en-US" sz="4000" dirty="0" err="1"/>
              <a:t>jeevitha</a:t>
            </a:r>
            <a:r>
              <a:rPr lang="en-US" sz="4000" dirty="0"/>
              <a:t> </a:t>
            </a:r>
            <a:r>
              <a:rPr lang="en-US" sz="4000" dirty="0" err="1"/>
              <a:t>paathayathil</a:t>
            </a:r>
            <a:endParaRPr lang="en-US" sz="4000" dirty="0"/>
          </a:p>
          <a:p>
            <a:pPr algn="l"/>
            <a:r>
              <a:rPr lang="en-US" sz="4000" dirty="0" err="1"/>
              <a:t>Ennaalum</a:t>
            </a:r>
            <a:r>
              <a:rPr lang="en-US" sz="4000" dirty="0"/>
              <a:t> </a:t>
            </a:r>
            <a:r>
              <a:rPr lang="en-US" sz="4000" dirty="0" err="1"/>
              <a:t>bhayam</a:t>
            </a:r>
            <a:r>
              <a:rPr lang="en-US" sz="4000" dirty="0"/>
              <a:t> </a:t>
            </a:r>
            <a:r>
              <a:rPr lang="en-US" sz="4000" dirty="0" err="1"/>
              <a:t>enthin</a:t>
            </a:r>
            <a:r>
              <a:rPr lang="en-US" sz="4000" dirty="0"/>
              <a:t> </a:t>
            </a:r>
            <a:r>
              <a:rPr lang="en-US" sz="4000" dirty="0" err="1"/>
              <a:t>ennarikil</a:t>
            </a:r>
            <a:endParaRPr lang="en-US" sz="4000" dirty="0"/>
          </a:p>
          <a:p>
            <a:pPr algn="l"/>
            <a:r>
              <a:rPr lang="en-US" sz="4000" dirty="0" err="1"/>
              <a:t>Nannaayavan</a:t>
            </a:r>
            <a:r>
              <a:rPr lang="en-US" sz="4000" dirty="0"/>
              <a:t> </a:t>
            </a:r>
            <a:r>
              <a:rPr lang="en-US" sz="4000" dirty="0" err="1"/>
              <a:t>krupa</a:t>
            </a:r>
            <a:r>
              <a:rPr lang="en-US" sz="4000" dirty="0"/>
              <a:t> </a:t>
            </a:r>
            <a:r>
              <a:rPr lang="en-US" sz="4000" dirty="0" err="1"/>
              <a:t>mazhapol</a:t>
            </a:r>
            <a:r>
              <a:rPr lang="en-US" sz="4000" dirty="0"/>
              <a:t> </a:t>
            </a:r>
            <a:r>
              <a:rPr lang="en-US" sz="4000" dirty="0" err="1"/>
              <a:t>chorikil</a:t>
            </a:r>
            <a:r>
              <a:rPr lang="en-US" sz="4000" dirty="0"/>
              <a:t>-</a:t>
            </a:r>
          </a:p>
          <a:p>
            <a:pPr algn="l"/>
            <a:endParaRPr lang="en-US" sz="1200" dirty="0"/>
          </a:p>
          <a:p>
            <a:pPr algn="l"/>
            <a:r>
              <a:rPr lang="en-US" sz="3200" dirty="0"/>
              <a:t>	</a:t>
            </a:r>
            <a:r>
              <a:rPr lang="en-US" sz="3200" i="1" dirty="0" err="1"/>
              <a:t>Onneyull</a:t>
            </a:r>
            <a:r>
              <a:rPr lang="en-US" sz="3200" i="1" dirty="0"/>
              <a:t> </a:t>
            </a:r>
            <a:r>
              <a:rPr lang="en-US" sz="3200" i="1" dirty="0" err="1"/>
              <a:t>enikk</a:t>
            </a:r>
            <a:r>
              <a:rPr lang="en-US" sz="3200" i="1" dirty="0"/>
              <a:t> </a:t>
            </a:r>
            <a:r>
              <a:rPr lang="en-US" sz="3200" i="1" dirty="0" err="1"/>
              <a:t>anandam</a:t>
            </a:r>
            <a:r>
              <a:rPr lang="en-US" sz="3200" i="1" dirty="0"/>
              <a:t> </a:t>
            </a:r>
            <a:r>
              <a:rPr lang="en-US" sz="3200" i="1" dirty="0" err="1"/>
              <a:t>ulakil</a:t>
            </a:r>
            <a:r>
              <a:rPr lang="en-US" sz="3200" i="1" dirty="0"/>
              <a:t> </a:t>
            </a:r>
            <a:r>
              <a:rPr lang="en-US" sz="3200" i="1" dirty="0" err="1"/>
              <a:t>Yeshuvin</a:t>
            </a:r>
            <a:r>
              <a:rPr lang="en-US" sz="3200" i="1" dirty="0"/>
              <a:t> </a:t>
            </a:r>
            <a:r>
              <a:rPr lang="en-US" sz="3200" i="1" dirty="0" err="1"/>
              <a:t>sannidhi-anayuvathe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8323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യേശുവിന്‍ സന്നിധിയണയുവതേ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അന്നേരം മമ മാനസഖേദം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ഒന്നായകലും വെയിലില്‍ ഹിമംപോല്‍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34579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/>
              <a:t>Onneyull</a:t>
            </a:r>
            <a:r>
              <a:rPr lang="en-US" sz="3200" dirty="0"/>
              <a:t> </a:t>
            </a:r>
            <a:r>
              <a:rPr lang="en-US" sz="3200" dirty="0" err="1"/>
              <a:t>enikk</a:t>
            </a:r>
            <a:r>
              <a:rPr lang="en-US" sz="3200" dirty="0"/>
              <a:t> </a:t>
            </a:r>
            <a:r>
              <a:rPr lang="en-US" sz="3200" dirty="0" err="1"/>
              <a:t>anandam</a:t>
            </a:r>
            <a:r>
              <a:rPr lang="en-US" sz="3200" dirty="0"/>
              <a:t> </a:t>
            </a:r>
            <a:r>
              <a:rPr lang="en-US" sz="3200" dirty="0" err="1"/>
              <a:t>ulakil</a:t>
            </a:r>
            <a:endParaRPr lang="en-US" sz="3200" dirty="0"/>
          </a:p>
          <a:p>
            <a:pPr algn="l"/>
            <a:r>
              <a:rPr lang="en-US" sz="3200" dirty="0" err="1"/>
              <a:t>Yeshuvin</a:t>
            </a:r>
            <a:r>
              <a:rPr lang="en-US" sz="3200" dirty="0"/>
              <a:t> </a:t>
            </a:r>
            <a:r>
              <a:rPr lang="en-US" sz="3200" dirty="0" err="1"/>
              <a:t>sannidhi-anayuvathe</a:t>
            </a:r>
            <a:endParaRPr lang="en-US" sz="3200" dirty="0"/>
          </a:p>
          <a:p>
            <a:pPr algn="l"/>
            <a:r>
              <a:rPr lang="en-US" sz="3200" dirty="0" err="1"/>
              <a:t>Anneram</a:t>
            </a:r>
            <a:r>
              <a:rPr lang="en-US" sz="3200" dirty="0"/>
              <a:t> mama </a:t>
            </a:r>
            <a:r>
              <a:rPr lang="en-US" sz="3200" dirty="0" err="1"/>
              <a:t>maanasa</a:t>
            </a:r>
            <a:r>
              <a:rPr lang="en-US" sz="3200" dirty="0"/>
              <a:t> </a:t>
            </a:r>
            <a:r>
              <a:rPr lang="en-US" sz="3200" dirty="0" err="1"/>
              <a:t>khedam</a:t>
            </a:r>
            <a:endParaRPr lang="en-US" sz="3200" dirty="0"/>
          </a:p>
          <a:p>
            <a:pPr algn="l"/>
            <a:r>
              <a:rPr lang="en-US" sz="3200" dirty="0" err="1"/>
              <a:t>Onnaay-akalum</a:t>
            </a:r>
            <a:r>
              <a:rPr lang="en-US" sz="3200" dirty="0"/>
              <a:t> </a:t>
            </a:r>
            <a:r>
              <a:rPr lang="en-US" sz="3200" dirty="0" err="1"/>
              <a:t>veyilil</a:t>
            </a:r>
            <a:r>
              <a:rPr lang="en-US" sz="3200" dirty="0"/>
              <a:t> </a:t>
            </a:r>
            <a:r>
              <a:rPr lang="en-US" sz="3200" dirty="0" err="1"/>
              <a:t>himam</a:t>
            </a:r>
            <a:r>
              <a:rPr lang="en-US" sz="3200" dirty="0"/>
              <a:t> pol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925900" y="3433917"/>
            <a:ext cx="526609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My only joy on this earth is </a:t>
            </a:r>
          </a:p>
          <a:p>
            <a:pPr algn="l"/>
            <a:r>
              <a:rPr lang="en-US" sz="2400" dirty="0"/>
              <a:t>To draw near to the presence of Jesus. </a:t>
            </a:r>
          </a:p>
          <a:p>
            <a:pPr algn="l"/>
            <a:r>
              <a:rPr lang="en-US" sz="2400" dirty="0"/>
              <a:t>In that moment, all the sorrows and weariness of my mind </a:t>
            </a:r>
          </a:p>
          <a:p>
            <a:pPr algn="l"/>
            <a:r>
              <a:rPr lang="en-US" sz="2400" dirty="0"/>
              <a:t>Will vanish like frost in the sunlight</a:t>
            </a:r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72A48-F1A7-695C-5403-150BE94FB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C3748-F37C-349E-3140-898181F47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മാനം ധനമീ മന്നിന്‍ മഹിമകളൊന്നും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ശാന്തിയെ നല്‍കാതാം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ദാഹം പെരുകും തണ്ണീരൊഴികെ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ലോകം വേറെ തരികില്ലറിക</a:t>
            </a:r>
            <a:b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b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  <a:endParaRPr lang="ml-IN" sz="3600" b="1" dirty="0"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143C24-CA3A-4760-58B5-6793ED6CC82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01987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Maanam</a:t>
            </a:r>
            <a:r>
              <a:rPr lang="en-US" sz="2800" dirty="0"/>
              <a:t> </a:t>
            </a:r>
            <a:r>
              <a:rPr lang="en-US" sz="2800" dirty="0" err="1"/>
              <a:t>dhanam</a:t>
            </a:r>
            <a:r>
              <a:rPr lang="en-US" sz="2800" dirty="0"/>
              <a:t> ee </a:t>
            </a:r>
            <a:r>
              <a:rPr lang="en-US" sz="2800" dirty="0" err="1"/>
              <a:t>mannin</a:t>
            </a:r>
            <a:r>
              <a:rPr lang="en-US" sz="2800" dirty="0"/>
              <a:t> </a:t>
            </a:r>
            <a:r>
              <a:rPr lang="en-US" sz="2800" dirty="0" err="1"/>
              <a:t>mahimakal</a:t>
            </a:r>
            <a:endParaRPr lang="en-US" sz="2800" dirty="0"/>
          </a:p>
          <a:p>
            <a:pPr algn="l"/>
            <a:r>
              <a:rPr lang="en-US" sz="2800" dirty="0" err="1"/>
              <a:t>Onnum</a:t>
            </a:r>
            <a:r>
              <a:rPr lang="en-US" sz="2800" dirty="0"/>
              <a:t> </a:t>
            </a:r>
            <a:r>
              <a:rPr lang="en-US" sz="2800" dirty="0" err="1"/>
              <a:t>shaanthiye</a:t>
            </a:r>
            <a:r>
              <a:rPr lang="en-US" sz="2800" dirty="0"/>
              <a:t> </a:t>
            </a:r>
            <a:r>
              <a:rPr lang="en-US" sz="2800" dirty="0" err="1"/>
              <a:t>nalkaathaam</a:t>
            </a:r>
            <a:endParaRPr lang="en-US" sz="2800" dirty="0"/>
          </a:p>
          <a:p>
            <a:pPr algn="l"/>
            <a:r>
              <a:rPr lang="en-US" sz="2800" dirty="0" err="1"/>
              <a:t>Daaham</a:t>
            </a:r>
            <a:r>
              <a:rPr lang="en-US" sz="2800" dirty="0"/>
              <a:t> </a:t>
            </a:r>
            <a:r>
              <a:rPr lang="en-US" sz="2800" dirty="0" err="1"/>
              <a:t>perukum</a:t>
            </a:r>
            <a:r>
              <a:rPr lang="en-US" sz="2800" dirty="0"/>
              <a:t> </a:t>
            </a:r>
            <a:r>
              <a:rPr lang="en-US" sz="2800" dirty="0" err="1"/>
              <a:t>thanneerozhike</a:t>
            </a:r>
            <a:endParaRPr lang="en-US" sz="2800" dirty="0"/>
          </a:p>
          <a:p>
            <a:pPr algn="l"/>
            <a:r>
              <a:rPr lang="en-US" sz="2800" dirty="0"/>
              <a:t>Lokam </a:t>
            </a:r>
            <a:r>
              <a:rPr lang="en-US" sz="2800" dirty="0" err="1"/>
              <a:t>vere</a:t>
            </a:r>
            <a:r>
              <a:rPr lang="en-US" sz="2800" dirty="0"/>
              <a:t> </a:t>
            </a:r>
            <a:r>
              <a:rPr lang="en-US" sz="2800" dirty="0" err="1"/>
              <a:t>tharikill</a:t>
            </a:r>
            <a:r>
              <a:rPr lang="en-US" sz="2800" dirty="0"/>
              <a:t> </a:t>
            </a:r>
            <a:r>
              <a:rPr lang="en-US" sz="2800" dirty="0" err="1"/>
              <a:t>arika</a:t>
            </a:r>
            <a:r>
              <a:rPr lang="en-US" sz="2800" dirty="0"/>
              <a:t>-</a:t>
            </a:r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          </a:t>
            </a:r>
            <a:r>
              <a:rPr lang="en-US" sz="1600" i="1" dirty="0" err="1"/>
              <a:t>Onneyull</a:t>
            </a:r>
            <a:r>
              <a:rPr lang="en-US" sz="1600" i="1" dirty="0"/>
              <a:t> </a:t>
            </a:r>
            <a:r>
              <a:rPr lang="en-US" sz="1600" i="1" dirty="0" err="1"/>
              <a:t>enikk</a:t>
            </a:r>
            <a:r>
              <a:rPr lang="en-US" sz="1600" i="1" dirty="0"/>
              <a:t> </a:t>
            </a:r>
            <a:r>
              <a:rPr lang="en-US" sz="1600" i="1" dirty="0" err="1"/>
              <a:t>anandam</a:t>
            </a:r>
            <a:r>
              <a:rPr lang="en-US" sz="1600" i="1" dirty="0"/>
              <a:t> </a:t>
            </a:r>
            <a:r>
              <a:rPr lang="en-US" sz="1600" i="1" dirty="0" err="1"/>
              <a:t>ulakil</a:t>
            </a:r>
            <a:r>
              <a:rPr lang="en-US" sz="1600" i="1" dirty="0"/>
              <a:t> </a:t>
            </a:r>
            <a:r>
              <a:rPr lang="en-US" sz="1600" i="1" dirty="0" err="1"/>
              <a:t>Yeshuvin</a:t>
            </a:r>
            <a:r>
              <a:rPr lang="en-US" sz="1600" i="1" dirty="0"/>
              <a:t> </a:t>
            </a:r>
            <a:r>
              <a:rPr lang="en-US" sz="1600" i="1" dirty="0" err="1"/>
              <a:t>sannidhi-anayuvathe</a:t>
            </a:r>
            <a:endParaRPr lang="en-US" sz="16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06F28EF-E240-1135-9C61-50572BFE3A53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err="1"/>
              <a:t>Honour</a:t>
            </a:r>
            <a:r>
              <a:rPr lang="en-US" sz="2400" dirty="0"/>
              <a:t>, wealth, and all the glory of this world,</a:t>
            </a:r>
          </a:p>
          <a:p>
            <a:pPr algn="l"/>
            <a:r>
              <a:rPr lang="en-US" sz="2400" dirty="0"/>
              <a:t>None of it can bring peace. </a:t>
            </a:r>
          </a:p>
          <a:p>
            <a:pPr algn="l"/>
            <a:r>
              <a:rPr lang="en-US" sz="2400" dirty="0"/>
              <a:t>(Your) thirst will only increase without the (living) waters;</a:t>
            </a:r>
          </a:p>
          <a:p>
            <a:pPr algn="l"/>
            <a:r>
              <a:rPr lang="en-US" sz="2400" dirty="0"/>
              <a:t>Know that the world has nothing to offer.</a:t>
            </a:r>
          </a:p>
          <a:p>
            <a:pPr algn="l"/>
            <a:endParaRPr lang="en-US" sz="2800" dirty="0"/>
          </a:p>
          <a:p>
            <a:pPr algn="l"/>
            <a:r>
              <a:rPr lang="en-US" sz="1600" dirty="0"/>
              <a:t>My only joy on this earth is to draw near to the presence of Jesus. </a:t>
            </a:r>
          </a:p>
        </p:txBody>
      </p:sp>
    </p:spTree>
    <p:extLst>
      <p:ext uri="{BB962C8B-B14F-4D97-AF65-F5344CB8AC3E}">
        <p14:creationId xmlns:p14="http://schemas.microsoft.com/office/powerpoint/2010/main" val="1196909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05A21-D682-B1BC-A1CD-3AAC1E4D5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16D0-DF15-9D42-02E6-8BF90C875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നീര്‍ത്തോടുകളില്‍ മാനെപ്പോലെന്‍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മാനസമീശനില്‍ സുഖം തേടി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വറ്റാജീവജലത്തിന്‍ നദിയെന്‍ 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വറുമയെയകറ്റി നിര്‍വൃതിയരുളി</a:t>
            </a:r>
            <a:b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b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en-US" sz="11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	</a:t>
            </a:r>
            <a:r>
              <a:rPr lang="ml-IN" sz="2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ഒന്നേയുള്ളെനിക്കാനന്ദമുലകില്‍ യേശുവിന്‍ സന്നിധിയണയുവതേ</a:t>
            </a:r>
            <a:endParaRPr lang="ml-IN" sz="3600" b="1" dirty="0">
              <a:latin typeface="Nirmala Text" panose="020B0502040204020203" pitchFamily="34" charset="0"/>
              <a:ea typeface="Nirmala Text" panose="020B0502040204020203" pitchFamily="34" charset="0"/>
              <a:cs typeface="Nirmala Text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C7699D-3725-5759-9D04-BFFC3E2E15A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03798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Neer-</a:t>
            </a:r>
            <a:r>
              <a:rPr lang="en-US" sz="2800" dirty="0" err="1"/>
              <a:t>thodukalil</a:t>
            </a:r>
            <a:r>
              <a:rPr lang="en-US" sz="2800" dirty="0"/>
              <a:t> </a:t>
            </a:r>
            <a:r>
              <a:rPr lang="en-US" sz="2800" dirty="0" err="1"/>
              <a:t>maane-ppolen</a:t>
            </a:r>
            <a:endParaRPr lang="en-US" sz="2800" dirty="0"/>
          </a:p>
          <a:p>
            <a:pPr algn="l"/>
            <a:r>
              <a:rPr lang="en-US" sz="2800" dirty="0" err="1"/>
              <a:t>Maanasam-eeshanil</a:t>
            </a:r>
            <a:r>
              <a:rPr lang="en-US" sz="2800" dirty="0"/>
              <a:t> </a:t>
            </a:r>
            <a:r>
              <a:rPr lang="en-US" sz="2800" dirty="0" err="1"/>
              <a:t>sukham</a:t>
            </a:r>
            <a:r>
              <a:rPr lang="en-US" sz="2800" dirty="0"/>
              <a:t> </a:t>
            </a:r>
            <a:r>
              <a:rPr lang="en-US" sz="2800" dirty="0" err="1"/>
              <a:t>thedi</a:t>
            </a:r>
            <a:endParaRPr lang="en-US" sz="2800" dirty="0"/>
          </a:p>
          <a:p>
            <a:pPr algn="l"/>
            <a:r>
              <a:rPr lang="en-US" sz="2800" dirty="0" err="1"/>
              <a:t>Vattaa</a:t>
            </a:r>
            <a:r>
              <a:rPr lang="en-US" sz="2800" dirty="0"/>
              <a:t> </a:t>
            </a:r>
            <a:r>
              <a:rPr lang="en-US" sz="2800" dirty="0" err="1"/>
              <a:t>jeeva</a:t>
            </a:r>
            <a:r>
              <a:rPr lang="en-US" sz="2800" dirty="0"/>
              <a:t> </a:t>
            </a:r>
            <a:r>
              <a:rPr lang="en-US" sz="2800" dirty="0" err="1"/>
              <a:t>jalathil</a:t>
            </a:r>
            <a:r>
              <a:rPr lang="en-US" sz="2800" dirty="0"/>
              <a:t> </a:t>
            </a:r>
            <a:r>
              <a:rPr lang="en-US" sz="2800" dirty="0" err="1"/>
              <a:t>nadiyen</a:t>
            </a:r>
            <a:endParaRPr lang="en-US" sz="2800" dirty="0"/>
          </a:p>
          <a:p>
            <a:pPr algn="l"/>
            <a:r>
              <a:rPr lang="en-US" sz="2800" dirty="0" err="1"/>
              <a:t>Varumay</a:t>
            </a:r>
            <a:r>
              <a:rPr lang="en-US" sz="2800" dirty="0"/>
              <a:t> </a:t>
            </a:r>
            <a:r>
              <a:rPr lang="en-US" sz="2800" dirty="0" err="1"/>
              <a:t>ayakatti</a:t>
            </a:r>
            <a:r>
              <a:rPr lang="en-US" sz="2800" dirty="0"/>
              <a:t> </a:t>
            </a:r>
            <a:r>
              <a:rPr lang="en-US" sz="2800" dirty="0" err="1"/>
              <a:t>nirvruthi</a:t>
            </a:r>
            <a:r>
              <a:rPr lang="en-US" sz="2800" dirty="0"/>
              <a:t> </a:t>
            </a:r>
            <a:r>
              <a:rPr lang="en-US" sz="2800" dirty="0" err="1"/>
              <a:t>aruli</a:t>
            </a:r>
            <a:endParaRPr lang="en-US" sz="2800" dirty="0"/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          </a:t>
            </a:r>
            <a:r>
              <a:rPr lang="en-US" sz="1600" i="1" dirty="0" err="1"/>
              <a:t>Onneyull</a:t>
            </a:r>
            <a:r>
              <a:rPr lang="en-US" sz="1600" i="1" dirty="0"/>
              <a:t> </a:t>
            </a:r>
            <a:r>
              <a:rPr lang="en-US" sz="1600" i="1" dirty="0" err="1"/>
              <a:t>enikk</a:t>
            </a:r>
            <a:r>
              <a:rPr lang="en-US" sz="1600" i="1" dirty="0"/>
              <a:t> </a:t>
            </a:r>
            <a:r>
              <a:rPr lang="en-US" sz="1600" i="1" dirty="0" err="1"/>
              <a:t>anandam</a:t>
            </a:r>
            <a:r>
              <a:rPr lang="en-US" sz="1600" i="1" dirty="0"/>
              <a:t> </a:t>
            </a:r>
            <a:r>
              <a:rPr lang="en-US" sz="1600" i="1" dirty="0" err="1"/>
              <a:t>ulakil</a:t>
            </a:r>
            <a:r>
              <a:rPr lang="en-US" sz="1600" i="1" dirty="0"/>
              <a:t> </a:t>
            </a:r>
            <a:r>
              <a:rPr lang="en-US" sz="1600" i="1" dirty="0" err="1"/>
              <a:t>Yeshuvin</a:t>
            </a:r>
            <a:r>
              <a:rPr lang="en-US" sz="1600" i="1" dirty="0"/>
              <a:t> </a:t>
            </a:r>
            <a:r>
              <a:rPr lang="en-US" sz="1600" i="1" dirty="0" err="1"/>
              <a:t>sannidhi-anayuvathe</a:t>
            </a:r>
            <a:endParaRPr lang="en-US" sz="16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3938FF6-023C-4180-4877-0FB92B74637F}"/>
              </a:ext>
            </a:extLst>
          </p:cNvPr>
          <p:cNvSpPr txBox="1">
            <a:spLocks/>
          </p:cNvSpPr>
          <p:nvPr/>
        </p:nvSpPr>
        <p:spPr>
          <a:xfrm>
            <a:off x="6618084" y="3433917"/>
            <a:ext cx="557391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/>
              <a:t>Like a deer seeks the brook,</a:t>
            </a:r>
          </a:p>
          <a:p>
            <a:pPr algn="l"/>
            <a:r>
              <a:rPr lang="en-US" sz="2400" dirty="0"/>
              <a:t>My soul seeks for comfort in the Lord.</a:t>
            </a:r>
          </a:p>
          <a:p>
            <a:pPr algn="l"/>
            <a:r>
              <a:rPr lang="en-US" sz="2400" dirty="0"/>
              <a:t>He grants me contentment by quenching my thirst </a:t>
            </a:r>
          </a:p>
          <a:p>
            <a:pPr algn="l"/>
            <a:r>
              <a:rPr lang="en-US" sz="2400" dirty="0"/>
              <a:t>With the living waters from the river that never dries out.</a:t>
            </a:r>
          </a:p>
          <a:p>
            <a:pPr algn="l"/>
            <a:endParaRPr lang="en-US" sz="2800" dirty="0"/>
          </a:p>
          <a:p>
            <a:pPr algn="l"/>
            <a:r>
              <a:rPr lang="en-US" sz="1600" dirty="0"/>
              <a:t>My only joy on this earth is to draw near to the presence of Jesus. </a:t>
            </a:r>
          </a:p>
        </p:txBody>
      </p:sp>
    </p:spTree>
    <p:extLst>
      <p:ext uri="{BB962C8B-B14F-4D97-AF65-F5344CB8AC3E}">
        <p14:creationId xmlns:p14="http://schemas.microsoft.com/office/powerpoint/2010/main" val="78832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16</TotalTime>
  <Words>627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Nirmala Text</vt:lpstr>
      <vt:lpstr>Office Theme</vt:lpstr>
      <vt:lpstr>ഒന്നേയുള്ളെനിക്കാനന്ദമുലകില്‍  യേശുവിന്‍ സന്നിധിയണയുവതേ അന്നേരം മമ മാനസഖേദം  ഒന്നായകലും വെയിലില്‍ ഹിമംപോല്‍</vt:lpstr>
      <vt:lpstr>മാനം ധനമീ മന്നിന്‍ മഹിമകളൊന്നും  ശാന്തിയെ നല്‍കാതാം ദാഹം പെരുകും തണ്ണീരൊഴികെ  ലോകം വേറെ തരികില്ലറിക  ഒന്നേയുള്ളെനിക്കാനന്ദമുലകില്‍ യേശുവിന്‍ സന്നിധിയണയുവതേ</vt:lpstr>
      <vt:lpstr>നീര്‍ത്തോടുകളില്‍ മാനെപ്പോലെന്‍  മാനസമീശനില്‍ സുഖം തേടി വറ്റാജീവജലത്തിന്‍ നദിയെന്‍  വറുമയെയകറ്റി നിര്‍വൃതിയരുളി  ഒന്നേയുള്ളെനിക്കാനന്ദമുലകില്‍ യേശുവിന്‍ സന്നിധിയണയുവതേ</vt:lpstr>
      <vt:lpstr>തന്‍ബലിവേദിയില്‍ കുരികിലും മീവലും  വീടും കൂടും കണ്ടതുപോല്‍ എന്‍ബലമാം സര്‍വ്വേശ്വരനില്‍ ഞാന്‍  സാനന്ദമഭയം തേടും സതതം  ഒന്നേയുള്ളെനിക്കാനന്ദമുലകില്‍ യേശുവിന്‍ സന്നിധിയണയുവതേ</vt:lpstr>
      <vt:lpstr>കണ്ണീര്‍ താഴ്വരയുണ്ടെനിക്കനവധി  മന്നില്‍ ജീവിത പാതയതില്‍ എന്നാലും ഭയമെന്തിനെന്നരികില്‍  നന്നായവന്‍ കൃപമഴപോല്‍ ചൊരികില്‍  ഒന്നേയുള്ളെനിക്കാനന്ദമുലകില്‍ യേശുവിന്‍ സന്നിധിയണയുവതേ</vt:lpstr>
      <vt:lpstr>a</vt:lpstr>
      <vt:lpstr>ഒന്നേയുള്ളെനിക്കാനന്ദമുലകില്‍  യേശുവിന്‍ സന്നിധിയണയുവതേ അന്നേരം മമ മാനസഖേദം  ഒന്നായകലും വെയിലില്‍ ഹിമംപോല്‍</vt:lpstr>
      <vt:lpstr>മാനം ധനമീ മന്നിന്‍ മഹിമകളൊന്നും  ശാന്തിയെ നല്‍കാതാം ദാഹം പെരുകും തണ്ണീരൊഴികെ  ലോകം വേറെ തരികില്ലറിക   ഒന്നേയുള്ളെനിക്കാനന്ദമുലകില്‍ യേശുവിന്‍ സന്നിധിയണയുവതേ</vt:lpstr>
      <vt:lpstr>നീര്‍ത്തോടുകളില്‍ മാനെപ്പോലെന്‍  മാനസമീശനില്‍ സുഖം തേടി വറ്റാജീവജലത്തിന്‍ നദിയെന്‍  വറുമയെയകറ്റി നിര്‍വൃതിയരുളി   ഒന്നേയുള്ളെനിക്കാനന്ദമുലകില്‍ യേശുവിന്‍ സന്നിധിയണയുവതേ</vt:lpstr>
      <vt:lpstr>തന്‍ബലിവേദിയില്‍ കുരികിലും മീവലും  വീടും കൂടും കണ്ടതുപോല്‍ എന്‍ബലമാം സര്‍വ്വേശ്വരനില്‍ ഞാന്‍  സാനന്ദമഭയം തേടും സതതം   ഒന്നേയുള്ളെനിക്കാനന്ദമുലകില്‍ യേശുവിന്‍ സന്നിധിയണയുവതേ</vt:lpstr>
      <vt:lpstr>കണ്ണീര്‍ താഴ്വരയുണ്ടെനിക്കനവധി  മന്നില്‍ ജീവിത പാതയതില്‍ എന്നാലും ഭയമെന്തിനെന്നരികില്‍  നന്നായവന്‍ കൃപമഴപോല്‍ ചൊരികില്‍   ഒന്നേയുള്ളെനിക്കാനന്ദമുലകില്‍ യേശുവിന്‍ സന്നിധിയണയുവതേ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ഒന്നേയുള്ളെനിക്കാനന്ദമുലകില്‍ </dc:title>
  <dc:subject>454</dc:subject>
  <dc:creator>Christie Varghese</dc:creator>
  <cp:keywords>Completed</cp:keywords>
  <cp:lastModifiedBy>Christie Varghese</cp:lastModifiedBy>
  <cp:revision>2</cp:revision>
  <dcterms:created xsi:type="dcterms:W3CDTF">2025-05-25T02:57:35Z</dcterms:created>
  <dcterms:modified xsi:type="dcterms:W3CDTF">2025-05-25T03:14:35Z</dcterms:modified>
</cp:coreProperties>
</file>